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6" r:id="rId7"/>
    <p:sldId id="265" r:id="rId8"/>
    <p:sldId id="264" r:id="rId9"/>
    <p:sldId id="259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6"/>
  </p:normalViewPr>
  <p:slideViewPr>
    <p:cSldViewPr snapToGrid="0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8T23:18:45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30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0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9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6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60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8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5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49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3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36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raft alphabet on a black surface">
            <a:extLst>
              <a:ext uri="{FF2B5EF4-FFF2-40B4-BE49-F238E27FC236}">
                <a16:creationId xmlns:a16="http://schemas.microsoft.com/office/drawing/2014/main" id="{FE1EAFBC-89F4-4069-DF13-242BD6820B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55" r="-1" b="7854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17180-0697-BA3F-1DEB-55D6D7AFB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/>
              <a:t>Caesars Cipher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71674-821E-385C-8CCA-64986E62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i="1"/>
              <a:t>Jonathon Moore</a:t>
            </a:r>
            <a:endParaRPr lang="en-US" sz="1800"/>
          </a:p>
          <a:p>
            <a:pPr algn="ctr">
              <a:lnSpc>
                <a:spcPct val="100000"/>
              </a:lnSpc>
            </a:pPr>
            <a:r>
              <a:rPr lang="en-US" sz="1800"/>
              <a:t>SWE-45</a:t>
            </a:r>
            <a:r>
              <a:rPr lang="en-US" sz="1800" i="1"/>
              <a:t>0</a:t>
            </a:r>
          </a:p>
          <a:p>
            <a:pPr algn="ctr">
              <a:lnSpc>
                <a:spcPct val="100000"/>
              </a:lnSpc>
            </a:pPr>
            <a:r>
              <a:rPr lang="en-US" sz="1800" i="1"/>
              <a:t>Professor Mark Reha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1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8453-AC05-B5F7-B9D2-F518A213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1235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CC90A-741C-2B96-BD46-3D881DED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/>
              <a:t>Project Overview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5EBFF"/>
          </a:solidFill>
          <a:ln w="38100" cap="rnd">
            <a:solidFill>
              <a:srgbClr val="85EB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A575E-B359-95B1-ABDB-F794684C0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Message Encoding Algorithm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Runs on Intel DE10-Standard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Contains two custom FPGA Circuits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Cipher Circuit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BCD Decoder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Application Written in C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Uses slide switches as inputs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Second embedded systems project</a:t>
            </a:r>
          </a:p>
        </p:txBody>
      </p:sp>
      <p:pic>
        <p:nvPicPr>
          <p:cNvPr id="15" name="Picture 4" descr="CPU with binary numbers and blueprint">
            <a:extLst>
              <a:ext uri="{FF2B5EF4-FFF2-40B4-BE49-F238E27FC236}">
                <a16:creationId xmlns:a16="http://schemas.microsoft.com/office/drawing/2014/main" id="{012D91AE-203B-B793-1F13-F6F6978ED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72" r="2822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529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BAF-14C4-B7E0-8B53-6B2E5659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9C5BCB-8059-31FC-7D0C-713660EC9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258"/>
            <a:ext cx="9877525" cy="45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79F4A-75FA-0228-9867-E55F914D1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400"/>
              <a:t>Application Design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0271F"/>
          </a:solidFill>
          <a:ln w="38100" cap="rnd">
            <a:solidFill>
              <a:srgbClr val="F0271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C88585-52EE-1EEC-513B-751448CB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Autofit/>
          </a:bodyPr>
          <a:lstStyle/>
          <a:p>
            <a:r>
              <a:rPr lang="en-US" dirty="0"/>
              <a:t>Bridge between user and hardware</a:t>
            </a:r>
          </a:p>
          <a:p>
            <a:r>
              <a:rPr lang="en-US" dirty="0"/>
              <a:t>User sets the key and whether to encode/decode</a:t>
            </a:r>
          </a:p>
          <a:p>
            <a:r>
              <a:rPr lang="en-US" dirty="0"/>
              <a:t>User enters a message and receives output message</a:t>
            </a:r>
          </a:p>
          <a:p>
            <a:r>
              <a:rPr lang="en-US" dirty="0"/>
              <a:t>“Black box”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817FD9-E672-167D-B006-DC0783B6D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960" y="640080"/>
            <a:ext cx="543839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3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F6C17-6F68-3967-30B8-596B053C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VLSI Design </a:t>
            </a:r>
          </a:p>
        </p:txBody>
      </p:sp>
      <p:pic>
        <p:nvPicPr>
          <p:cNvPr id="4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BF56A79-7B1E-A91C-8C15-76495810E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29" y="1744835"/>
            <a:ext cx="10592543" cy="47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3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D9BE1-04D4-E1C5-2631-79493C0B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Structural - Verilog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714E"/>
          </a:solidFill>
          <a:ln w="38100" cap="rnd">
            <a:solidFill>
              <a:srgbClr val="FF714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Table&#10;&#10;Description automatically generated with low confidence">
            <a:extLst>
              <a:ext uri="{FF2B5EF4-FFF2-40B4-BE49-F238E27FC236}">
                <a16:creationId xmlns:a16="http://schemas.microsoft.com/office/drawing/2014/main" id="{DAB93DD9-7AD4-750D-80B9-3D8BCA79A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8687" y="640080"/>
            <a:ext cx="702583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7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4794F-2F9B-BDA9-808A-3068E1B9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Behavioral - Verilog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5F37"/>
          </a:solidFill>
          <a:ln w="38100" cap="rnd">
            <a:solidFill>
              <a:srgbClr val="FF5F3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C78C0B2-4B6A-8A61-CA88-92F699FE7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386174"/>
            <a:ext cx="7214616" cy="40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5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D97C7-70F6-8C01-EE06-25DC93CB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Demonstration / Issues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3DDDF3"/>
          </a:solidFill>
          <a:ln w="38100" cap="rnd">
            <a:solidFill>
              <a:srgbClr val="3DDDF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A5C66-5868-83BA-C76C-D5C0B1F3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Accessing the GPIO Pins</a:t>
            </a:r>
          </a:p>
          <a:p>
            <a:pPr lvl="1"/>
            <a:r>
              <a:rPr lang="en-US" dirty="0"/>
              <a:t>Tri-state</a:t>
            </a:r>
          </a:p>
          <a:p>
            <a:pPr lvl="1"/>
            <a:r>
              <a:rPr lang="en-US" dirty="0"/>
              <a:t>Bit Structures</a:t>
            </a:r>
          </a:p>
          <a:p>
            <a:r>
              <a:rPr lang="en-US" dirty="0"/>
              <a:t>Moving from binary array to passing integers</a:t>
            </a:r>
          </a:p>
          <a:p>
            <a:r>
              <a:rPr lang="en-US" dirty="0"/>
              <a:t>Technical Presentation: https://</a:t>
            </a:r>
            <a:r>
              <a:rPr lang="en-US" dirty="0" err="1"/>
              <a:t>youtu.be</a:t>
            </a:r>
            <a:r>
              <a:rPr lang="en-US" dirty="0"/>
              <a:t>/7QmjAOieums</a:t>
            </a:r>
          </a:p>
          <a:p>
            <a:endParaRPr lang="en-US" dirty="0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06814317-7059-47CB-FDE2-3D671B604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564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.mov">
            <a:hlinkClick r:id="" action="ppaction://media"/>
            <a:extLst>
              <a:ext uri="{FF2B5EF4-FFF2-40B4-BE49-F238E27FC236}">
                <a16:creationId xmlns:a16="http://schemas.microsoft.com/office/drawing/2014/main" id="{49EC90FA-5A28-A715-97E9-DD4437B7B9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y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108</Words>
  <Application>Microsoft Macintosh PowerPoint</Application>
  <PresentationFormat>Widescreen</PresentationFormat>
  <Paragraphs>29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Modern Love</vt:lpstr>
      <vt:lpstr>The Hand</vt:lpstr>
      <vt:lpstr>SketchyVTI</vt:lpstr>
      <vt:lpstr>Caesars Cipher</vt:lpstr>
      <vt:lpstr>Project Overview</vt:lpstr>
      <vt:lpstr>System Design</vt:lpstr>
      <vt:lpstr>Application Design</vt:lpstr>
      <vt:lpstr>VLSI Design </vt:lpstr>
      <vt:lpstr>Structural - Verilog</vt:lpstr>
      <vt:lpstr>Behavioral - Verilog</vt:lpstr>
      <vt:lpstr>Demonstration / Issues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Caesars Cipher</dc:title>
  <dc:creator>Jonathon Moore</dc:creator>
  <cp:lastModifiedBy>Jonathon Moore</cp:lastModifiedBy>
  <cp:revision>3</cp:revision>
  <dcterms:created xsi:type="dcterms:W3CDTF">2023-04-28T23:09:16Z</dcterms:created>
  <dcterms:modified xsi:type="dcterms:W3CDTF">2023-04-29T01:08:50Z</dcterms:modified>
</cp:coreProperties>
</file>